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6" r:id="rId5"/>
  </p:sldMasterIdLst>
  <p:notesMasterIdLst>
    <p:notesMasterId r:id="rId8"/>
  </p:notesMasterIdLst>
  <p:handoutMasterIdLst>
    <p:handoutMasterId r:id="rId9"/>
  </p:handoutMasterIdLst>
  <p:sldIdLst>
    <p:sldId id="363" r:id="rId6"/>
    <p:sldId id="376" r:id="rId7"/>
  </p:sldIdLst>
  <p:sldSz cx="9144000" cy="5143500" type="screen16x9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6BF"/>
    <a:srgbClr val="0066CC"/>
    <a:srgbClr val="D1EDFF"/>
    <a:srgbClr val="FFFFFF"/>
    <a:srgbClr val="F2F2F2"/>
    <a:srgbClr val="008000"/>
    <a:srgbClr val="009999"/>
    <a:srgbClr val="00CC99"/>
    <a:srgbClr val="CC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6" autoAdjust="0"/>
    <p:restoredTop sz="85493" autoAdjust="0"/>
  </p:normalViewPr>
  <p:slideViewPr>
    <p:cSldViewPr snapToGrid="0">
      <p:cViewPr varScale="1">
        <p:scale>
          <a:sx n="126" d="100"/>
          <a:sy n="126" d="100"/>
        </p:scale>
        <p:origin x="1099" y="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5E746-542E-4F7D-9CD2-359563DD69EC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483679-0C44-4C91-BA65-E35FCE2ED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696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8E259323-7EC9-410C-9104-EFBD2673189C}" type="datetimeFigureOut">
              <a:rPr lang="en-US" smtClean="0"/>
              <a:t>3/14/2018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9DC63A58-6855-4B94-A8CB-A04260A234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893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63A58-6855-4B94-A8CB-A04260A2340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679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63A58-6855-4B94-A8CB-A04260A2340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895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8649" y="250282"/>
            <a:ext cx="6400801" cy="110251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8649" y="1415859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6908AF-1735-43F8-AB1B-0C29097F0DE9}" type="datetimeFigureOut">
              <a:rPr lang="en-US" smtClean="0"/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D7ACCFC-2CBC-4D88-9190-6DA650648EF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703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6908AF-1735-43F8-AB1B-0C29097F0DE9}" type="datetimeFigureOut">
              <a:rPr lang="en-US" smtClean="0"/>
              <a:t>3/14/2018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D7ACCFC-2CBC-4D88-9190-6DA650648EF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55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6908AF-1735-43F8-AB1B-0C29097F0DE9}" type="datetimeFigureOut">
              <a:rPr lang="en-US" smtClean="0"/>
              <a:t>3/14/2018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D7ACCFC-2CBC-4D88-9190-6DA650648EF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424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343"/>
            <a:ext cx="7772400" cy="110299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739"/>
            <a:ext cx="2133600" cy="272891"/>
          </a:xfrm>
          <a:prstGeom prst="rect">
            <a:avLst/>
          </a:prstGeom>
        </p:spPr>
        <p:txBody>
          <a:bodyPr/>
          <a:lstStyle/>
          <a:p>
            <a:fld id="{01F94E3B-2371-4EFD-A961-08FA1881815C}" type="datetimeFigureOut">
              <a:rPr lang="en-US" smtClean="0">
                <a:solidFill>
                  <a:prstClr val="black"/>
                </a:solidFill>
              </a:rPr>
              <a:pPr/>
              <a:t>3/14/2018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739"/>
            <a:ext cx="2895600" cy="27289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739"/>
            <a:ext cx="2133600" cy="272891"/>
          </a:xfrm>
          <a:prstGeom prst="rect">
            <a:avLst/>
          </a:prstGeom>
        </p:spPr>
        <p:txBody>
          <a:bodyPr/>
          <a:lstStyle/>
          <a:p>
            <a:fld id="{543DA42F-A91E-4FB9-96FC-FB525150B2B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387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3505200" y="4791942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7F3638D4-E752-4299-BF41-B99E3DEB8DBA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781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60533" tIns="30267" rIns="60533" bIns="30267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3495152" y="4791943"/>
            <a:ext cx="2133600" cy="273844"/>
          </a:xfrm>
          <a:prstGeom prst="rect">
            <a:avLst/>
          </a:prstGeom>
        </p:spPr>
        <p:txBody>
          <a:bodyPr vert="horz" lIns="81635" tIns="40818" rIns="81635" bIns="40818" rtlCol="0" anchor="ctr"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fld id="{7F3638D4-E752-4299-BF41-B99E3DEB8DBA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829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7692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419600" y="4925007"/>
            <a:ext cx="2133600" cy="22080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DAF63A2-55FF-45AE-993D-7F5AE00746FC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29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>
          <a:xfrm>
            <a:off x="457200" y="4843462"/>
            <a:ext cx="2133600" cy="2428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76766B7-1E96-42E3-A910-54D22F76C115}" type="datetime1">
              <a:rPr lang="en-US">
                <a:solidFill>
                  <a:prstClr val="black"/>
                </a:solidFill>
              </a:rPr>
              <a:pPr/>
              <a:t>3/14/2018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419600" y="4865544"/>
            <a:ext cx="2133600" cy="22080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4C94E88-1C23-4A38-A23A-9252F738315D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87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slideLayout" Target="../slideLayouts/slideLayout6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:\Projects\1000 COMM\1000-10517 January Town Hall PowerPoint Presentation\Layout\Art\TH Bkgd_Base_3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7" y="0"/>
            <a:ext cx="9132725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9433" y="205979"/>
            <a:ext cx="6682683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79434" y="1200151"/>
            <a:ext cx="6682683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28" name="Picture 4" descr="G:\Art_Resources\_HMSA Logo_Approved 2014\png\with Tagline\HMSA Logo_Rev_14P wTag blu inside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51" y="4466296"/>
            <a:ext cx="1515796" cy="407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51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3505200" y="4791942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7F3638D4-E752-4299-BF41-B99E3DEB8DBA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611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2913571" y="1126347"/>
            <a:ext cx="5387079" cy="197102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3600"/>
              </a:lnSpc>
            </a:pPr>
            <a:endParaRPr lang="en-US" sz="4800">
              <a:solidFill>
                <a:srgbClr val="0076BF"/>
              </a:solidFill>
            </a:endParaRPr>
          </a:p>
          <a:p>
            <a:pPr algn="l">
              <a:lnSpc>
                <a:spcPts val="3600"/>
              </a:lnSpc>
            </a:pPr>
            <a:r>
              <a:rPr lang="en-US" sz="4800">
                <a:solidFill>
                  <a:srgbClr val="0076BF"/>
                </a:solidFill>
              </a:rPr>
              <a:t>Title</a:t>
            </a:r>
            <a:endParaRPr lang="en-US" sz="4800" dirty="0">
              <a:solidFill>
                <a:srgbClr val="0076BF"/>
              </a:solidFill>
            </a:endParaRPr>
          </a:p>
          <a:p>
            <a:pPr algn="l">
              <a:lnSpc>
                <a:spcPts val="3600"/>
              </a:lnSpc>
            </a:pPr>
            <a:endParaRPr lang="en-US" sz="4800" dirty="0">
              <a:solidFill>
                <a:srgbClr val="0076BF"/>
              </a:solidFill>
            </a:endParaRPr>
          </a:p>
          <a:p>
            <a:pPr algn="l">
              <a:lnSpc>
                <a:spcPts val="3600"/>
              </a:lnSpc>
            </a:pPr>
            <a:r>
              <a:rPr lang="en-US" sz="2800" dirty="0">
                <a:solidFill>
                  <a:srgbClr val="0076BF"/>
                </a:solidFill>
                <a:latin typeface="+mn-lt"/>
              </a:rPr>
              <a:t>February 20, 2018</a:t>
            </a:r>
          </a:p>
        </p:txBody>
      </p:sp>
    </p:spTree>
    <p:extLst>
      <p:ext uri="{BB962C8B-B14F-4D97-AF65-F5344CB8AC3E}">
        <p14:creationId xmlns:p14="http://schemas.microsoft.com/office/powerpoint/2010/main" val="2154975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2733279" y="2081445"/>
            <a:ext cx="5387079" cy="10887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600"/>
              </a:lnSpc>
            </a:pPr>
            <a:r>
              <a:rPr lang="en-US" sz="3600" dirty="0">
                <a:solidFill>
                  <a:srgbClr val="0076BF"/>
                </a:solidFill>
              </a:rPr>
              <a:t>Goals and Initiatives </a:t>
            </a:r>
            <a:br>
              <a:rPr lang="en-US" sz="3600" dirty="0">
                <a:solidFill>
                  <a:srgbClr val="0076BF"/>
                </a:solidFill>
              </a:rPr>
            </a:br>
            <a:r>
              <a:rPr lang="en-US" sz="3600" dirty="0">
                <a:solidFill>
                  <a:srgbClr val="0076BF"/>
                </a:solidFill>
              </a:rPr>
              <a:t>for 2018</a:t>
            </a:r>
          </a:p>
        </p:txBody>
      </p:sp>
    </p:spTree>
    <p:extLst>
      <p:ext uri="{BB962C8B-B14F-4D97-AF65-F5344CB8AC3E}">
        <p14:creationId xmlns:p14="http://schemas.microsoft.com/office/powerpoint/2010/main" val="956527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5">
      <a:majorFont>
        <a:latin typeface="Univers LT Std 55"/>
        <a:ea typeface=""/>
        <a:cs typeface=""/>
      </a:majorFont>
      <a:minorFont>
        <a:latin typeface="Univers-Light-Norm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wner xmlns="6e668f83-b84e-43ce-be2e-8ce2d43931f8" xsi:nil="true"/>
    <SPSDescription xmlns="6e668f83-b84e-43ce-be2e-8ce2d43931f8" xsi:nil="true"/>
    <Status xmlns="6e668f83-b84e-43ce-be2e-8ce2d43931f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08073BDBD62A42BE4E957712EF1838" ma:contentTypeVersion="3" ma:contentTypeDescription="Create a new document." ma:contentTypeScope="" ma:versionID="79c1da8295ed6dd3350d3d2a752d6b05">
  <xsd:schema xmlns:xsd="http://www.w3.org/2001/XMLSchema" xmlns:xs="http://www.w3.org/2001/XMLSchema" xmlns:p="http://schemas.microsoft.com/office/2006/metadata/properties" xmlns:ns2="6e668f83-b84e-43ce-be2e-8ce2d43931f8" targetNamespace="http://schemas.microsoft.com/office/2006/metadata/properties" ma:root="true" ma:fieldsID="18c6d9bfbfef2b865e38852653d79c19" ns2:_="">
    <xsd:import namespace="6e668f83-b84e-43ce-be2e-8ce2d43931f8"/>
    <xsd:element name="properties">
      <xsd:complexType>
        <xsd:sequence>
          <xsd:element name="documentManagement">
            <xsd:complexType>
              <xsd:all>
                <xsd:element ref="ns2:Owner" minOccurs="0"/>
                <xsd:element ref="ns2:SPSDescriptio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668f83-b84e-43ce-be2e-8ce2d43931f8" elementFormDefault="qualified">
    <xsd:import namespace="http://schemas.microsoft.com/office/2006/documentManagement/types"/>
    <xsd:import namespace="http://schemas.microsoft.com/office/infopath/2007/PartnerControls"/>
    <xsd:element name="Owner" ma:index="8" nillable="true" ma:displayName="Owner" ma:internalName="Owner">
      <xsd:simpleType>
        <xsd:restriction base="dms:Text"/>
      </xsd:simpleType>
    </xsd:element>
    <xsd:element name="SPSDescription" ma:index="9" nillable="true" ma:displayName="SPSDescription" ma:internalName="SPSDescription">
      <xsd:simpleType>
        <xsd:restriction base="dms:Note">
          <xsd:maxLength value="255"/>
        </xsd:restriction>
      </xsd:simpleType>
    </xsd:element>
    <xsd:element name="Status" ma:index="10" nillable="true" ma:displayName="Status" ma:internalName="Status">
      <xsd:simpleType>
        <xsd:restriction base="dms:Choic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68BA500-9934-429A-A20A-81A9ADF5E85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9CE7879-83FE-4111-95C7-6D185E44619E}">
  <ds:schemaRefs>
    <ds:schemaRef ds:uri="6e668f83-b84e-43ce-be2e-8ce2d43931f8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51383D1-5AE1-41AE-ADA2-4F1A5D0E12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668f83-b84e-43ce-be2e-8ce2d43931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5664</TotalTime>
  <Words>10</Words>
  <Application>Microsoft Office PowerPoint</Application>
  <PresentationFormat>On-screen Show (16:9)</PresentationFormat>
  <Paragraphs>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Univers LT Std 55</vt:lpstr>
      <vt:lpstr>Univers-Light-Normal</vt:lpstr>
      <vt:lpstr>Office Theme</vt:lpstr>
      <vt:lpstr>2_Custom Design</vt:lpstr>
      <vt:lpstr>PowerPoint Presentation</vt:lpstr>
      <vt:lpstr>PowerPoint Presentation</vt:lpstr>
    </vt:vector>
  </TitlesOfParts>
  <Company>HMSA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Managers Meeting Goals and Initiatives Presentation</dc:title>
  <dc:creator>Lawrence Esperanza</dc:creator>
  <cp:lastModifiedBy>Jeremy Miller</cp:lastModifiedBy>
  <cp:revision>533</cp:revision>
  <cp:lastPrinted>2018-02-14T07:40:49Z</cp:lastPrinted>
  <dcterms:created xsi:type="dcterms:W3CDTF">2015-09-09T19:17:17Z</dcterms:created>
  <dcterms:modified xsi:type="dcterms:W3CDTF">2018-03-14T20:35:21Z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0x0101002508073BDBD62A42BE4E957712EF1838</vt:lpwstr>
  </property>
</Properties>
</file>